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23CB4C-8144-46F1-8F95-52B410F35DC5}" type="datetimeFigureOut">
              <a:rPr lang="en-US" smtClean="0"/>
              <a:t>1/30/2017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4131FD-5851-46B5-8595-61D99D905847}" type="slidenum">
              <a:rPr lang="en-US" smtClean="0"/>
              <a:t>‹#›</a:t>
            </a:fld>
            <a:endParaRPr lang="en-US"/>
          </a:p>
        </p:txBody>
      </p:sp>
    </p:spTree>
    <p:extLst>
      <p:ext uri="{BB962C8B-B14F-4D97-AF65-F5344CB8AC3E}">
        <p14:creationId xmlns:p14="http://schemas.microsoft.com/office/powerpoint/2010/main" val="3578133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4131FD-5851-46B5-8595-61D99D905847}" type="slidenum">
              <a:rPr lang="en-US" smtClean="0"/>
              <a:t>4</a:t>
            </a:fld>
            <a:endParaRPr lang="en-US"/>
          </a:p>
        </p:txBody>
      </p:sp>
    </p:spTree>
    <p:extLst>
      <p:ext uri="{BB962C8B-B14F-4D97-AF65-F5344CB8AC3E}">
        <p14:creationId xmlns:p14="http://schemas.microsoft.com/office/powerpoint/2010/main" val="2313723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A6BE70-9780-46DE-B816-BDDAA294EE2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5536-DDD6-4E09-B3AC-84C36A78F171}" type="slidenum">
              <a:rPr lang="en-US" smtClean="0"/>
              <a:t>‹#›</a:t>
            </a:fld>
            <a:endParaRPr lang="en-US"/>
          </a:p>
        </p:txBody>
      </p:sp>
    </p:spTree>
    <p:extLst>
      <p:ext uri="{BB962C8B-B14F-4D97-AF65-F5344CB8AC3E}">
        <p14:creationId xmlns:p14="http://schemas.microsoft.com/office/powerpoint/2010/main" val="996403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6BE70-9780-46DE-B816-BDDAA294EE2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5536-DDD6-4E09-B3AC-84C36A78F171}" type="slidenum">
              <a:rPr lang="en-US" smtClean="0"/>
              <a:t>‹#›</a:t>
            </a:fld>
            <a:endParaRPr lang="en-US"/>
          </a:p>
        </p:txBody>
      </p:sp>
    </p:spTree>
    <p:extLst>
      <p:ext uri="{BB962C8B-B14F-4D97-AF65-F5344CB8AC3E}">
        <p14:creationId xmlns:p14="http://schemas.microsoft.com/office/powerpoint/2010/main" val="614099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6BE70-9780-46DE-B816-BDDAA294EE2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5536-DDD6-4E09-B3AC-84C36A78F171}" type="slidenum">
              <a:rPr lang="en-US" smtClean="0"/>
              <a:t>‹#›</a:t>
            </a:fld>
            <a:endParaRPr lang="en-US"/>
          </a:p>
        </p:txBody>
      </p:sp>
    </p:spTree>
    <p:extLst>
      <p:ext uri="{BB962C8B-B14F-4D97-AF65-F5344CB8AC3E}">
        <p14:creationId xmlns:p14="http://schemas.microsoft.com/office/powerpoint/2010/main" val="246819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6BE70-9780-46DE-B816-BDDAA294EE2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5536-DDD6-4E09-B3AC-84C36A78F171}" type="slidenum">
              <a:rPr lang="en-US" smtClean="0"/>
              <a:t>‹#›</a:t>
            </a:fld>
            <a:endParaRPr lang="en-US"/>
          </a:p>
        </p:txBody>
      </p:sp>
    </p:spTree>
    <p:extLst>
      <p:ext uri="{BB962C8B-B14F-4D97-AF65-F5344CB8AC3E}">
        <p14:creationId xmlns:p14="http://schemas.microsoft.com/office/powerpoint/2010/main" val="139296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A6BE70-9780-46DE-B816-BDDAA294EE2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5536-DDD6-4E09-B3AC-84C36A78F171}" type="slidenum">
              <a:rPr lang="en-US" smtClean="0"/>
              <a:t>‹#›</a:t>
            </a:fld>
            <a:endParaRPr lang="en-US"/>
          </a:p>
        </p:txBody>
      </p:sp>
    </p:spTree>
    <p:extLst>
      <p:ext uri="{BB962C8B-B14F-4D97-AF65-F5344CB8AC3E}">
        <p14:creationId xmlns:p14="http://schemas.microsoft.com/office/powerpoint/2010/main" val="2853943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A6BE70-9780-46DE-B816-BDDAA294EE29}"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85536-DDD6-4E09-B3AC-84C36A78F171}" type="slidenum">
              <a:rPr lang="en-US" smtClean="0"/>
              <a:t>‹#›</a:t>
            </a:fld>
            <a:endParaRPr lang="en-US"/>
          </a:p>
        </p:txBody>
      </p:sp>
    </p:spTree>
    <p:extLst>
      <p:ext uri="{BB962C8B-B14F-4D97-AF65-F5344CB8AC3E}">
        <p14:creationId xmlns:p14="http://schemas.microsoft.com/office/powerpoint/2010/main" val="3732877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A6BE70-9780-46DE-B816-BDDAA294EE29}" type="datetimeFigureOut">
              <a:rPr lang="en-US" smtClean="0"/>
              <a:t>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85536-DDD6-4E09-B3AC-84C36A78F171}" type="slidenum">
              <a:rPr lang="en-US" smtClean="0"/>
              <a:t>‹#›</a:t>
            </a:fld>
            <a:endParaRPr lang="en-US"/>
          </a:p>
        </p:txBody>
      </p:sp>
    </p:spTree>
    <p:extLst>
      <p:ext uri="{BB962C8B-B14F-4D97-AF65-F5344CB8AC3E}">
        <p14:creationId xmlns:p14="http://schemas.microsoft.com/office/powerpoint/2010/main" val="406835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A6BE70-9780-46DE-B816-BDDAA294EE29}" type="datetimeFigureOut">
              <a:rPr lang="en-US" smtClean="0"/>
              <a:t>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D85536-DDD6-4E09-B3AC-84C36A78F171}" type="slidenum">
              <a:rPr lang="en-US" smtClean="0"/>
              <a:t>‹#›</a:t>
            </a:fld>
            <a:endParaRPr lang="en-US"/>
          </a:p>
        </p:txBody>
      </p:sp>
    </p:spTree>
    <p:extLst>
      <p:ext uri="{BB962C8B-B14F-4D97-AF65-F5344CB8AC3E}">
        <p14:creationId xmlns:p14="http://schemas.microsoft.com/office/powerpoint/2010/main" val="18808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6BE70-9780-46DE-B816-BDDAA294EE29}" type="datetimeFigureOut">
              <a:rPr lang="en-US" smtClean="0"/>
              <a:t>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D85536-DDD6-4E09-B3AC-84C36A78F171}" type="slidenum">
              <a:rPr lang="en-US" smtClean="0"/>
              <a:t>‹#›</a:t>
            </a:fld>
            <a:endParaRPr lang="en-US"/>
          </a:p>
        </p:txBody>
      </p:sp>
    </p:spTree>
    <p:extLst>
      <p:ext uri="{BB962C8B-B14F-4D97-AF65-F5344CB8AC3E}">
        <p14:creationId xmlns:p14="http://schemas.microsoft.com/office/powerpoint/2010/main" val="2539274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6BE70-9780-46DE-B816-BDDAA294EE29}"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85536-DDD6-4E09-B3AC-84C36A78F171}" type="slidenum">
              <a:rPr lang="en-US" smtClean="0"/>
              <a:t>‹#›</a:t>
            </a:fld>
            <a:endParaRPr lang="en-US"/>
          </a:p>
        </p:txBody>
      </p:sp>
    </p:spTree>
    <p:extLst>
      <p:ext uri="{BB962C8B-B14F-4D97-AF65-F5344CB8AC3E}">
        <p14:creationId xmlns:p14="http://schemas.microsoft.com/office/powerpoint/2010/main" val="275096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6BE70-9780-46DE-B816-BDDAA294EE29}"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85536-DDD6-4E09-B3AC-84C36A78F171}" type="slidenum">
              <a:rPr lang="en-US" smtClean="0"/>
              <a:t>‹#›</a:t>
            </a:fld>
            <a:endParaRPr lang="en-US"/>
          </a:p>
        </p:txBody>
      </p:sp>
    </p:spTree>
    <p:extLst>
      <p:ext uri="{BB962C8B-B14F-4D97-AF65-F5344CB8AC3E}">
        <p14:creationId xmlns:p14="http://schemas.microsoft.com/office/powerpoint/2010/main" val="4286208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6BE70-9780-46DE-B816-BDDAA294EE29}" type="datetimeFigureOut">
              <a:rPr lang="en-US" smtClean="0"/>
              <a:t>1/30/2017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85536-DDD6-4E09-B3AC-84C36A78F171}" type="slidenum">
              <a:rPr lang="en-US" smtClean="0"/>
              <a:t>‹#›</a:t>
            </a:fld>
            <a:endParaRPr lang="en-US"/>
          </a:p>
        </p:txBody>
      </p:sp>
    </p:spTree>
    <p:extLst>
      <p:ext uri="{BB962C8B-B14F-4D97-AF65-F5344CB8AC3E}">
        <p14:creationId xmlns:p14="http://schemas.microsoft.com/office/powerpoint/2010/main" val="563678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ed.com/talks/edith_widder_how_we_found_the_giant_squid?language=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O0qMT2YBIc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uQrBwN39LJ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znlU8nR5hI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Lpd5HRPKNA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f1dnocPQXD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74v498Oqlm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Marine Science Questionnaire</a:t>
            </a:r>
            <a:endParaRPr lang="en-US" dirty="0"/>
          </a:p>
        </p:txBody>
      </p:sp>
      <p:sp>
        <p:nvSpPr>
          <p:cNvPr id="3" name="Subtitle 2"/>
          <p:cNvSpPr>
            <a:spLocks noGrp="1"/>
          </p:cNvSpPr>
          <p:nvPr>
            <p:ph type="subTitle" idx="1"/>
          </p:nvPr>
        </p:nvSpPr>
        <p:spPr/>
        <p:txBody>
          <a:bodyPr>
            <a:normAutofit/>
          </a:bodyPr>
          <a:lstStyle/>
          <a:p>
            <a:r>
              <a:rPr lang="en-US" sz="5400" dirty="0" smtClean="0">
                <a:solidFill>
                  <a:srgbClr val="FF0000"/>
                </a:solidFill>
              </a:rPr>
              <a:t>Answers</a:t>
            </a:r>
            <a:endParaRPr lang="en-US" sz="5400" dirty="0">
              <a:solidFill>
                <a:srgbClr val="FF0000"/>
              </a:solidFill>
            </a:endParaRPr>
          </a:p>
        </p:txBody>
      </p:sp>
    </p:spTree>
    <p:extLst>
      <p:ext uri="{BB962C8B-B14F-4D97-AF65-F5344CB8AC3E}">
        <p14:creationId xmlns:p14="http://schemas.microsoft.com/office/powerpoint/2010/main" val="2061009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a:t>
            </a:r>
            <a:endParaRPr lang="en-US" dirty="0"/>
          </a:p>
        </p:txBody>
      </p:sp>
      <p:sp>
        <p:nvSpPr>
          <p:cNvPr id="3" name="Content Placeholder 2"/>
          <p:cNvSpPr>
            <a:spLocks noGrp="1"/>
          </p:cNvSpPr>
          <p:nvPr>
            <p:ph idx="1"/>
          </p:nvPr>
        </p:nvSpPr>
        <p:spPr/>
        <p:txBody>
          <a:bodyPr/>
          <a:lstStyle/>
          <a:p>
            <a:r>
              <a:rPr lang="en-US" b="1" dirty="0"/>
              <a:t>There really are giant squids</a:t>
            </a:r>
            <a:r>
              <a:rPr lang="en-US" b="1" dirty="0" smtClean="0"/>
              <a:t>.</a:t>
            </a:r>
          </a:p>
          <a:p>
            <a:endParaRPr lang="en-US" b="1" dirty="0"/>
          </a:p>
          <a:p>
            <a:pPr marL="0" indent="0">
              <a:buNone/>
            </a:pPr>
            <a:r>
              <a:rPr lang="en-US" b="1" dirty="0" smtClean="0"/>
              <a:t>Let’s meet the scientist that </a:t>
            </a:r>
            <a:r>
              <a:rPr lang="en-US" b="1" dirty="0" smtClean="0">
                <a:hlinkClick r:id="rId2"/>
              </a:rPr>
              <a:t>found it</a:t>
            </a:r>
            <a:endParaRPr lang="en-US" dirty="0"/>
          </a:p>
        </p:txBody>
      </p:sp>
    </p:spTree>
    <p:extLst>
      <p:ext uri="{BB962C8B-B14F-4D97-AF65-F5344CB8AC3E}">
        <p14:creationId xmlns:p14="http://schemas.microsoft.com/office/powerpoint/2010/main" val="1663167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7200" dirty="0" smtClean="0">
                <a:solidFill>
                  <a:srgbClr val="FF0000"/>
                </a:solidFill>
              </a:rPr>
              <a:t>How did you do? </a:t>
            </a:r>
            <a:endParaRPr lang="en-US" sz="7200" dirty="0">
              <a:solidFill>
                <a:srgbClr val="FF0000"/>
              </a:solidFill>
            </a:endParaRPr>
          </a:p>
        </p:txBody>
      </p:sp>
    </p:spTree>
    <p:extLst>
      <p:ext uri="{BB962C8B-B14F-4D97-AF65-F5344CB8AC3E}">
        <p14:creationId xmlns:p14="http://schemas.microsoft.com/office/powerpoint/2010/main" val="463235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a:t>
            </a:r>
            <a:endParaRPr lang="en-US" dirty="0"/>
          </a:p>
        </p:txBody>
      </p:sp>
      <p:sp>
        <p:nvSpPr>
          <p:cNvPr id="3" name="Content Placeholder 2"/>
          <p:cNvSpPr>
            <a:spLocks noGrp="1"/>
          </p:cNvSpPr>
          <p:nvPr>
            <p:ph idx="1"/>
          </p:nvPr>
        </p:nvSpPr>
        <p:spPr/>
        <p:txBody>
          <a:bodyPr/>
          <a:lstStyle/>
          <a:p>
            <a:r>
              <a:rPr lang="en-US" b="1" dirty="0"/>
              <a:t>Killer Whales often play with their food before eating it</a:t>
            </a:r>
            <a:r>
              <a:rPr lang="en-US" b="1" dirty="0" smtClean="0"/>
              <a:t>.</a:t>
            </a:r>
          </a:p>
          <a:p>
            <a:endParaRPr lang="en-US" b="1" dirty="0">
              <a:hlinkClick r:id="rId2"/>
            </a:endParaRPr>
          </a:p>
          <a:p>
            <a:pPr marL="0" indent="0" algn="ctr">
              <a:buNone/>
            </a:pPr>
            <a:r>
              <a:rPr lang="en-US" b="1" dirty="0" smtClean="0">
                <a:hlinkClick r:id="rId2"/>
              </a:rPr>
              <a:t>Meal time</a:t>
            </a:r>
            <a:endParaRPr lang="en-US" dirty="0"/>
          </a:p>
          <a:p>
            <a:endParaRPr lang="en-US" dirty="0"/>
          </a:p>
        </p:txBody>
      </p:sp>
    </p:spTree>
    <p:extLst>
      <p:ext uri="{BB962C8B-B14F-4D97-AF65-F5344CB8AC3E}">
        <p14:creationId xmlns:p14="http://schemas.microsoft.com/office/powerpoint/2010/main" val="1585999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False!</a:t>
            </a:r>
            <a:endParaRPr lang="en-US" dirty="0"/>
          </a:p>
        </p:txBody>
      </p:sp>
      <p:sp>
        <p:nvSpPr>
          <p:cNvPr id="3" name="Content Placeholder 2"/>
          <p:cNvSpPr>
            <a:spLocks noGrp="1"/>
          </p:cNvSpPr>
          <p:nvPr>
            <p:ph idx="1"/>
          </p:nvPr>
        </p:nvSpPr>
        <p:spPr/>
        <p:txBody>
          <a:bodyPr/>
          <a:lstStyle/>
          <a:p>
            <a:pPr marL="0" indent="0" algn="ctr">
              <a:buNone/>
            </a:pPr>
            <a:endParaRPr lang="en-US" dirty="0" smtClean="0">
              <a:hlinkClick r:id="rId2"/>
            </a:endParaRPr>
          </a:p>
          <a:p>
            <a:pPr marL="0" indent="0" algn="ctr">
              <a:buNone/>
            </a:pPr>
            <a:r>
              <a:rPr lang="en-US" b="1" dirty="0" smtClean="0"/>
              <a:t>A whale shark eats whales</a:t>
            </a:r>
            <a:endParaRPr lang="en-US" dirty="0">
              <a:hlinkClick r:id="rId2"/>
            </a:endParaRPr>
          </a:p>
          <a:p>
            <a:pPr marL="0" indent="0" algn="ctr">
              <a:buNone/>
            </a:pPr>
            <a:endParaRPr lang="en-US" dirty="0" smtClean="0">
              <a:hlinkClick r:id="rId2"/>
            </a:endParaRPr>
          </a:p>
          <a:p>
            <a:pPr marL="0" indent="0" algn="ctr">
              <a:buNone/>
            </a:pPr>
            <a:r>
              <a:rPr lang="en-US" dirty="0" smtClean="0">
                <a:hlinkClick r:id="rId2"/>
              </a:rPr>
              <a:t>They are filter feeders!</a:t>
            </a:r>
            <a:endParaRPr lang="en-US" dirty="0"/>
          </a:p>
        </p:txBody>
      </p:sp>
    </p:spTree>
    <p:extLst>
      <p:ext uri="{BB962C8B-B14F-4D97-AF65-F5344CB8AC3E}">
        <p14:creationId xmlns:p14="http://schemas.microsoft.com/office/powerpoint/2010/main" val="1219628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a:t>
            </a:r>
            <a:endParaRPr lang="en-US" dirty="0"/>
          </a:p>
        </p:txBody>
      </p:sp>
      <p:sp>
        <p:nvSpPr>
          <p:cNvPr id="3" name="Content Placeholder 2"/>
          <p:cNvSpPr>
            <a:spLocks noGrp="1"/>
          </p:cNvSpPr>
          <p:nvPr>
            <p:ph idx="1"/>
          </p:nvPr>
        </p:nvSpPr>
        <p:spPr/>
        <p:txBody>
          <a:bodyPr/>
          <a:lstStyle/>
          <a:p>
            <a:r>
              <a:rPr lang="en-US" b="1" dirty="0"/>
              <a:t>A barnacle has a penis that extends to three times its body length.</a:t>
            </a:r>
            <a:endParaRPr lang="en-US" dirty="0"/>
          </a:p>
          <a:p>
            <a:pPr marL="0" indent="0">
              <a:buNone/>
            </a:pPr>
            <a:r>
              <a:rPr lang="en-US" dirty="0" smtClean="0"/>
              <a:t>			</a:t>
            </a:r>
          </a:p>
          <a:p>
            <a:pPr marL="0" indent="0">
              <a:buNone/>
            </a:pPr>
            <a:endParaRPr lang="en-US" dirty="0"/>
          </a:p>
          <a:p>
            <a:pPr marL="0" indent="0" algn="ctr">
              <a:buNone/>
            </a:pPr>
            <a:r>
              <a:rPr lang="en-US" dirty="0" smtClean="0"/>
              <a:t>	</a:t>
            </a:r>
            <a:r>
              <a:rPr lang="en-US" dirty="0" smtClean="0">
                <a:hlinkClick r:id="rId3"/>
              </a:rPr>
              <a:t>Let’s watch!!!</a:t>
            </a:r>
            <a:endParaRPr lang="en-US" dirty="0"/>
          </a:p>
        </p:txBody>
      </p:sp>
    </p:spTree>
    <p:extLst>
      <p:ext uri="{BB962C8B-B14F-4D97-AF65-F5344CB8AC3E}">
        <p14:creationId xmlns:p14="http://schemas.microsoft.com/office/powerpoint/2010/main" val="1978825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idx="1"/>
          </p:nvPr>
        </p:nvSpPr>
        <p:spPr>
          <a:xfrm>
            <a:off x="457200" y="1219200"/>
            <a:ext cx="8229600" cy="4906963"/>
          </a:xfrm>
        </p:spPr>
        <p:txBody>
          <a:bodyPr/>
          <a:lstStyle/>
          <a:p>
            <a:r>
              <a:rPr lang="en-US" b="1" dirty="0"/>
              <a:t>Dolphins and porpoises are the same animal.</a:t>
            </a:r>
            <a:endParaRPr lang="en-US" dirty="0"/>
          </a:p>
        </p:txBody>
      </p:sp>
      <p:pic>
        <p:nvPicPr>
          <p:cNvPr id="1026" name="Picture 2" descr="Image result for porpoise vs dolphi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52600"/>
            <a:ext cx="7924800" cy="462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74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b="1" dirty="0"/>
              <a:t>A fire coral is named for its fire engine red color.</a:t>
            </a:r>
            <a:endParaRPr lang="en-US" dirty="0"/>
          </a:p>
          <a:p>
            <a:pPr marL="0" indent="0" algn="ctr">
              <a:buNone/>
            </a:pPr>
            <a:r>
              <a:rPr lang="en-US" dirty="0" smtClean="0">
                <a:hlinkClick r:id="rId2"/>
              </a:rPr>
              <a:t>Fire corals </a:t>
            </a:r>
            <a:r>
              <a:rPr lang="en-US" dirty="0" smtClean="0"/>
              <a:t>are not true corals. Fire corals (</a:t>
            </a:r>
            <a:r>
              <a:rPr lang="en-US" i="1" dirty="0" err="1" smtClean="0"/>
              <a:t>Millepora</a:t>
            </a:r>
            <a:r>
              <a:rPr lang="en-US" i="1" dirty="0" smtClean="0"/>
              <a:t> </a:t>
            </a:r>
            <a:r>
              <a:rPr lang="en-US" i="1" dirty="0" err="1" smtClean="0"/>
              <a:t>alcicornis</a:t>
            </a:r>
            <a:r>
              <a:rPr lang="en-US" dirty="0" smtClean="0"/>
              <a:t>) are members of the </a:t>
            </a:r>
            <a:r>
              <a:rPr lang="en-US" dirty="0" err="1" smtClean="0"/>
              <a:t>Cnidaria</a:t>
            </a:r>
            <a:r>
              <a:rPr lang="en-US" dirty="0" smtClean="0"/>
              <a:t> phylum, and although fire coral looks like coral, it is a member of the class Hydrozoa and more closely related to jellyfish and other stinging anemones. Fire corals are typically encountered off the Florida coast, in the Caribbean reefs and across the Bermuda platform.</a:t>
            </a:r>
            <a:endParaRPr lang="en-US" dirty="0"/>
          </a:p>
        </p:txBody>
      </p:sp>
    </p:spTree>
    <p:extLst>
      <p:ext uri="{BB962C8B-B14F-4D97-AF65-F5344CB8AC3E}">
        <p14:creationId xmlns:p14="http://schemas.microsoft.com/office/powerpoint/2010/main" val="2233308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a:t>
            </a:r>
            <a:endParaRPr lang="en-US" dirty="0"/>
          </a:p>
        </p:txBody>
      </p:sp>
      <p:sp>
        <p:nvSpPr>
          <p:cNvPr id="3" name="Content Placeholder 2"/>
          <p:cNvSpPr>
            <a:spLocks noGrp="1"/>
          </p:cNvSpPr>
          <p:nvPr>
            <p:ph idx="1"/>
          </p:nvPr>
        </p:nvSpPr>
        <p:spPr/>
        <p:txBody>
          <a:bodyPr/>
          <a:lstStyle/>
          <a:p>
            <a:r>
              <a:rPr lang="en-US" b="1" dirty="0"/>
              <a:t>Sea cucumbers such as the “donkey dung” and “green snot” cucumbers are actually a delicacy.</a:t>
            </a:r>
            <a:endParaRPr lang="en-US" dirty="0"/>
          </a:p>
        </p:txBody>
      </p:sp>
      <p:pic>
        <p:nvPicPr>
          <p:cNvPr id="2050" name="Picture 2" descr="Image result for sea cucumbers donkey dung green sn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76600"/>
            <a:ext cx="3524250" cy="26289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sea cucumbers donkey dung green sn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sea cucumbers donkey dung green sn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sea cucumbers donkey dung green snot"/>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8" name="Picture 10" descr="Image result for sea cucumbers donkey dung green sn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276600"/>
            <a:ext cx="4127065" cy="2749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671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Well…Sometimes!</a:t>
            </a:r>
            <a:endParaRPr lang="en-US" dirty="0"/>
          </a:p>
        </p:txBody>
      </p:sp>
      <p:sp>
        <p:nvSpPr>
          <p:cNvPr id="3" name="Content Placeholder 2"/>
          <p:cNvSpPr>
            <a:spLocks noGrp="1"/>
          </p:cNvSpPr>
          <p:nvPr>
            <p:ph idx="1"/>
          </p:nvPr>
        </p:nvSpPr>
        <p:spPr/>
        <p:txBody>
          <a:bodyPr/>
          <a:lstStyle/>
          <a:p>
            <a:r>
              <a:rPr lang="en-US" b="1" dirty="0"/>
              <a:t>A hermit crab will “mug” a snail to take its shell for protection.</a:t>
            </a:r>
            <a:endParaRPr lang="en-US" dirty="0" smtClean="0"/>
          </a:p>
          <a:p>
            <a:endParaRPr lang="en-US" dirty="0" smtClean="0"/>
          </a:p>
          <a:p>
            <a:endParaRPr lang="en-US" dirty="0"/>
          </a:p>
          <a:p>
            <a:pPr marL="0" indent="0" algn="ctr">
              <a:buNone/>
            </a:pPr>
            <a:r>
              <a:rPr lang="en-US" dirty="0" smtClean="0"/>
              <a:t>They are mostly </a:t>
            </a:r>
            <a:r>
              <a:rPr lang="en-US" dirty="0" smtClean="0">
                <a:hlinkClick r:id="rId2"/>
              </a:rPr>
              <a:t>opportunists</a:t>
            </a:r>
            <a:endParaRPr lang="en-US" dirty="0"/>
          </a:p>
        </p:txBody>
      </p:sp>
    </p:spTree>
    <p:extLst>
      <p:ext uri="{BB962C8B-B14F-4D97-AF65-F5344CB8AC3E}">
        <p14:creationId xmlns:p14="http://schemas.microsoft.com/office/powerpoint/2010/main" val="3892254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idx="1"/>
          </p:nvPr>
        </p:nvSpPr>
        <p:spPr/>
        <p:txBody>
          <a:bodyPr/>
          <a:lstStyle/>
          <a:p>
            <a:r>
              <a:rPr lang="en-US" b="1" dirty="0"/>
              <a:t>The man of war jellyfish is the most poisonous jellyfish known to man.</a:t>
            </a:r>
            <a:endParaRPr lang="en-US" dirty="0"/>
          </a:p>
          <a:p>
            <a:endParaRPr lang="en-US" dirty="0" smtClean="0"/>
          </a:p>
          <a:p>
            <a:endParaRPr lang="en-US" dirty="0"/>
          </a:p>
          <a:p>
            <a:pPr marL="0" indent="0" algn="ctr">
              <a:buNone/>
            </a:pPr>
            <a:r>
              <a:rPr lang="en-US" dirty="0" smtClean="0">
                <a:hlinkClick r:id="rId2"/>
              </a:rPr>
              <a:t>Box Jellyfish</a:t>
            </a:r>
            <a:endParaRPr lang="en-US" dirty="0"/>
          </a:p>
        </p:txBody>
      </p:sp>
    </p:spTree>
    <p:extLst>
      <p:ext uri="{BB962C8B-B14F-4D97-AF65-F5344CB8AC3E}">
        <p14:creationId xmlns:p14="http://schemas.microsoft.com/office/powerpoint/2010/main" val="3182163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223</Words>
  <Application>Microsoft Office PowerPoint</Application>
  <PresentationFormat>On-screen Show (4:3)</PresentationFormat>
  <Paragraphs>39</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Marine Science Questionnaire</vt:lpstr>
      <vt:lpstr>True!</vt:lpstr>
      <vt:lpstr>False!</vt:lpstr>
      <vt:lpstr>True!</vt:lpstr>
      <vt:lpstr>False!</vt:lpstr>
      <vt:lpstr>False!</vt:lpstr>
      <vt:lpstr>True!</vt:lpstr>
      <vt:lpstr>True! Well…Sometimes!</vt:lpstr>
      <vt:lpstr>False!</vt:lpstr>
      <vt:lpstr>True!</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Marine Science Questionnaire</dc:title>
  <dc:creator>Terri</dc:creator>
  <cp:lastModifiedBy>Administrator</cp:lastModifiedBy>
  <cp:revision>9</cp:revision>
  <dcterms:created xsi:type="dcterms:W3CDTF">2016-08-25T00:59:13Z</dcterms:created>
  <dcterms:modified xsi:type="dcterms:W3CDTF">2017-01-30T17:24:57Z</dcterms:modified>
</cp:coreProperties>
</file>